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9" r:id="rId8"/>
    <p:sldId id="271" r:id="rId9"/>
    <p:sldId id="270" r:id="rId10"/>
    <p:sldId id="272" r:id="rId11"/>
    <p:sldId id="262" r:id="rId12"/>
    <p:sldId id="263" r:id="rId13"/>
    <p:sldId id="264"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48"/>
    <a:srgbClr val="231F20"/>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137" dt="2020-01-17T06:23:24.0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modSld">
      <pc:chgData name="Boon Jun" userId="b9b2384c46af58b4" providerId="LiveId" clId="{86AD87D7-351C-4CE7-A415-6E090C0DDBAE}" dt="2020-01-17T06:23:24.022" v="996" actId="1076"/>
      <pc:docMkLst>
        <pc:docMk/>
      </pc:docMkLst>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modSp">
        <pc:chgData name="Boon Jun" userId="b9b2384c46af58b4" providerId="LiveId" clId="{86AD87D7-351C-4CE7-A415-6E090C0DDBAE}" dt="2020-01-17T05:49:55.222" v="847" actId="732"/>
        <pc:sldMkLst>
          <pc:docMk/>
          <pc:sldMk cId="3809368259" sldId="264"/>
        </pc:sldMkLst>
        <pc:picChg chg="mod modCrop">
          <ac:chgData name="Boon Jun" userId="b9b2384c46af58b4" providerId="LiveId" clId="{86AD87D7-351C-4CE7-A415-6E090C0DDBAE}" dt="2020-01-17T05:49:55.222" v="847" actId="732"/>
          <ac:picMkLst>
            <pc:docMk/>
            <pc:sldMk cId="3809368259" sldId="264"/>
            <ac:picMk id="3" creationId="{EB3A751D-F85B-42EF-AC7D-3CEE080D1EA1}"/>
          </ac:picMkLst>
        </pc:picChg>
      </pc:sldChg>
      <pc:sldChg chg="addSp modSp">
        <pc:chgData name="Boon Jun" userId="b9b2384c46af58b4" providerId="LiveId" clId="{86AD87D7-351C-4CE7-A415-6E090C0DDBAE}" dt="2020-01-17T06:16:57.375" v="965" actId="1076"/>
        <pc:sldMkLst>
          <pc:docMk/>
          <pc:sldMk cId="3323218586" sldId="265"/>
        </pc:sldMkLst>
        <pc:spChg chg="mod">
          <ac:chgData name="Boon Jun" userId="b9b2384c46af58b4" providerId="LiveId" clId="{86AD87D7-351C-4CE7-A415-6E090C0DDBAE}" dt="2020-01-17T06:16:57.375" v="965" actId="1076"/>
          <ac:spMkLst>
            <pc:docMk/>
            <pc:sldMk cId="3323218586" sldId="265"/>
            <ac:spMk id="10" creationId="{BEFAD245-B155-4CC3-AC02-A09AF49E9B14}"/>
          </ac:spMkLst>
        </pc:spChg>
        <pc:graphicFrameChg chg="mod modGraphic">
          <ac:chgData name="Boon Jun" userId="b9b2384c46af58b4" providerId="LiveId" clId="{86AD87D7-351C-4CE7-A415-6E090C0DDBAE}" dt="2020-01-17T06:16:54.472" v="964" actId="1076"/>
          <ac:graphicFrameMkLst>
            <pc:docMk/>
            <pc:sldMk cId="3323218586" sldId="265"/>
            <ac:graphicFrameMk id="9" creationId="{130A0E38-C721-4872-B5BC-430CE725B9B5}"/>
          </ac:graphicFrameMkLst>
        </pc:graphicFrameChg>
        <pc:picChg chg="add mod modCrop">
          <ac:chgData name="Boon Jun" userId="b9b2384c46af58b4" providerId="LiveId" clId="{86AD87D7-351C-4CE7-A415-6E090C0DDBAE}" dt="2020-01-17T06:16:50.883" v="963" actId="14100"/>
          <ac:picMkLst>
            <pc:docMk/>
            <pc:sldMk cId="3323218586" sldId="265"/>
            <ac:picMk id="3" creationId="{9E4D14A6-6095-4EED-8D66-766A7B2E876A}"/>
          </ac:picMkLst>
        </pc:picChg>
      </pc:sldChg>
      <pc:sldChg chg="addSp delSp modSp">
        <pc:chgData name="Boon Jun" userId="b9b2384c46af58b4" providerId="LiveId" clId="{86AD87D7-351C-4CE7-A415-6E090C0DDBAE}" dt="2020-01-17T06:23:24.022" v="996" actId="1076"/>
        <pc:sldMkLst>
          <pc:docMk/>
          <pc:sldMk cId="2333313340" sldId="266"/>
        </pc:sldMkLst>
        <pc:spChg chg="add mod">
          <ac:chgData name="Boon Jun" userId="b9b2384c46af58b4" providerId="LiveId" clId="{86AD87D7-351C-4CE7-A415-6E090C0DDBAE}" dt="2020-01-17T06:20:53.569" v="988" actId="164"/>
          <ac:spMkLst>
            <pc:docMk/>
            <pc:sldMk cId="2333313340" sldId="266"/>
            <ac:spMk id="2" creationId="{3112BF30-C2E5-46F0-BBAE-EBF917B9F0B5}"/>
          </ac:spMkLst>
        </pc:spChg>
        <pc:spChg chg="add mod">
          <ac:chgData name="Boon Jun" userId="b9b2384c46af58b4" providerId="LiveId" clId="{86AD87D7-351C-4CE7-A415-6E090C0DDBAE}" dt="2020-01-17T06:20:53.569" v="988" actId="164"/>
          <ac:spMkLst>
            <pc:docMk/>
            <pc:sldMk cId="2333313340" sldId="266"/>
            <ac:spMk id="8" creationId="{5C44ECB0-0672-4A32-B22B-84D95DE2E275}"/>
          </ac:spMkLst>
        </pc:spChg>
        <pc:spChg chg="add mod">
          <ac:chgData name="Boon Jun" userId="b9b2384c46af58b4" providerId="LiveId" clId="{86AD87D7-351C-4CE7-A415-6E090C0DDBAE}" dt="2020-01-17T06:20:53.569" v="988" actId="164"/>
          <ac:spMkLst>
            <pc:docMk/>
            <pc:sldMk cId="2333313340" sldId="266"/>
            <ac:spMk id="9" creationId="{367B7E69-7C1F-4436-8BD7-C3C1983821EC}"/>
          </ac:spMkLst>
        </pc:spChg>
        <pc:spChg chg="del">
          <ac:chgData name="Boon Jun" userId="b9b2384c46af58b4" providerId="LiveId" clId="{86AD87D7-351C-4CE7-A415-6E090C0DDBAE}" dt="2020-01-17T02:55:27.045" v="458" actId="478"/>
          <ac:spMkLst>
            <pc:docMk/>
            <pc:sldMk cId="2333313340" sldId="266"/>
            <ac:spMk id="11" creationId="{8D51A446-5297-4800-8B3F-07ACF20D1AA7}"/>
          </ac:spMkLst>
        </pc:spChg>
        <pc:spChg chg="add mod">
          <ac:chgData name="Boon Jun" userId="b9b2384c46af58b4" providerId="LiveId" clId="{86AD87D7-351C-4CE7-A415-6E090C0DDBAE}" dt="2020-01-17T06:23:16.665" v="995" actId="14100"/>
          <ac:spMkLst>
            <pc:docMk/>
            <pc:sldMk cId="2333313340" sldId="266"/>
            <ac:spMk id="11" creationId="{96EEE0CA-00FA-49D6-B7D8-00711AE3EA20}"/>
          </ac:spMkLst>
        </pc:spChg>
        <pc:spChg chg="del">
          <ac:chgData name="Boon Jun" userId="b9b2384c46af58b4" providerId="LiveId" clId="{86AD87D7-351C-4CE7-A415-6E090C0DDBAE}" dt="2020-01-17T02:55:27.045" v="458" actId="478"/>
          <ac:spMkLst>
            <pc:docMk/>
            <pc:sldMk cId="2333313340" sldId="266"/>
            <ac:spMk id="12" creationId="{A4A510FF-284F-46FA-997E-A19180081E31}"/>
          </ac:spMkLst>
        </pc:spChg>
        <pc:spChg chg="mod">
          <ac:chgData name="Boon Jun" userId="b9b2384c46af58b4" providerId="LiveId" clId="{86AD87D7-351C-4CE7-A415-6E090C0DDBAE}" dt="2020-01-17T06:23:24.022" v="996" actId="1076"/>
          <ac:spMkLst>
            <pc:docMk/>
            <pc:sldMk cId="2333313340" sldId="266"/>
            <ac:spMk id="13" creationId="{E06622BE-07AB-4E03-BBFB-DE82FC9C4D26}"/>
          </ac:spMkLst>
        </pc:spChg>
        <pc:grpChg chg="add mod">
          <ac:chgData name="Boon Jun" userId="b9b2384c46af58b4" providerId="LiveId" clId="{86AD87D7-351C-4CE7-A415-6E090C0DDBAE}" dt="2020-01-17T06:20:55.666" v="989" actId="1076"/>
          <ac:grpSpMkLst>
            <pc:docMk/>
            <pc:sldMk cId="2333313340" sldId="266"/>
            <ac:grpSpMk id="3" creationId="{913D1D94-1E2C-4CE7-B2D4-15A070ACDBBA}"/>
          </ac:grpSpMkLst>
        </pc:grpChg>
        <pc:graphicFrameChg chg="del">
          <ac:chgData name="Boon Jun" userId="b9b2384c46af58b4" providerId="LiveId" clId="{86AD87D7-351C-4CE7-A415-6E090C0DDBAE}" dt="2020-01-17T02:55:27.045" v="458" actId="478"/>
          <ac:graphicFrameMkLst>
            <pc:docMk/>
            <pc:sldMk cId="2333313340" sldId="266"/>
            <ac:graphicFrameMk id="2" creationId="{593F3E86-3664-4C5D-85DE-598F21A22387}"/>
          </ac:graphicFrameMkLst>
        </pc:graphicFrameChg>
        <pc:graphicFrameChg chg="del">
          <ac:chgData name="Boon Jun" userId="b9b2384c46af58b4" providerId="LiveId" clId="{86AD87D7-351C-4CE7-A415-6E090C0DDBAE}" dt="2020-01-17T02:55:27.045" v="458" actId="478"/>
          <ac:graphicFrameMkLst>
            <pc:docMk/>
            <pc:sldMk cId="2333313340" sldId="266"/>
            <ac:graphicFrameMk id="3" creationId="{EA1CC3A0-396C-4F36-ABA0-5B3D8BF890FB}"/>
          </ac:graphicFrameMkLst>
        </pc:graphicFrameChg>
        <pc:picChg chg="add del mod modCrop">
          <ac:chgData name="Boon Jun" userId="b9b2384c46af58b4" providerId="LiveId" clId="{86AD87D7-351C-4CE7-A415-6E090C0DDBAE}" dt="2020-01-17T02:56:14.652" v="464" actId="478"/>
          <ac:picMkLst>
            <pc:docMk/>
            <pc:sldMk cId="2333313340" sldId="266"/>
            <ac:picMk id="8" creationId="{04D7C6B3-A28E-424D-AE5F-64589BC75BAE}"/>
          </ac:picMkLst>
        </pc:picChg>
        <pc:picChg chg="add mod modCrop">
          <ac:chgData name="Boon Jun" userId="b9b2384c46af58b4" providerId="LiveId" clId="{86AD87D7-351C-4CE7-A415-6E090C0DDBAE}" dt="2020-01-17T06:20:53.569" v="988" actId="164"/>
          <ac:picMkLst>
            <pc:docMk/>
            <pc:sldMk cId="2333313340" sldId="266"/>
            <ac:picMk id="10" creationId="{CF05D205-BB44-47A4-B0D0-E0A7D84B68A0}"/>
          </ac:picMkLst>
        </pc:picChg>
      </pc:sldChg>
      <pc:sldChg chg="addSp delSp modSp add">
        <pc:chgData name="Boon Jun" userId="b9b2384c46af58b4" providerId="LiveId" clId="{86AD87D7-351C-4CE7-A415-6E090C0DDBAE}" dt="2020-01-17T02:10:28.228" v="457" actId="164"/>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1:51:15.209" v="289" actId="404"/>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sldChg chg="addSp delSp modSp add">
        <pc:chgData name="Boon Jun" userId="b9b2384c46af58b4" providerId="LiveId" clId="{86AD87D7-351C-4CE7-A415-6E090C0DDBAE}" dt="2020-01-17T05:50:49.043" v="849" actId="20577"/>
        <pc:sldMkLst>
          <pc:docMk/>
          <pc:sldMk cId="2104500238" sldId="269"/>
        </pc:sldMkLst>
        <pc:spChg chg="mod">
          <ac:chgData name="Boon Jun" userId="b9b2384c46af58b4" providerId="LiveId" clId="{86AD87D7-351C-4CE7-A415-6E090C0DDBAE}" dt="2020-01-17T05:50:49.043" v="849" actId="20577"/>
          <ac:spMkLst>
            <pc:docMk/>
            <pc:sldMk cId="2104500238" sldId="269"/>
            <ac:spMk id="6" creationId="{E26C3AC5-9EC7-4599-B6AD-55FFFA6F5778}"/>
          </ac:spMkLst>
        </pc:spChg>
        <pc:spChg chg="add mod">
          <ac:chgData name="Boon Jun" userId="b9b2384c46af58b4" providerId="LiveId" clId="{86AD87D7-351C-4CE7-A415-6E090C0DDBAE}" dt="2020-01-17T05:28:36.410" v="609" actId="1076"/>
          <ac:spMkLst>
            <pc:docMk/>
            <pc:sldMk cId="2104500238" sldId="269"/>
            <ac:spMk id="25" creationId="{B8BF13E3-785E-468D-86EC-A85CC7CDAF92}"/>
          </ac:spMkLst>
        </pc:spChg>
        <pc:spChg chg="add mod">
          <ac:chgData name="Boon Jun" userId="b9b2384c46af58b4" providerId="LiveId" clId="{86AD87D7-351C-4CE7-A415-6E090C0DDBAE}" dt="2020-01-17T05:29:21.606" v="688" actId="20577"/>
          <ac:spMkLst>
            <pc:docMk/>
            <pc:sldMk cId="2104500238" sldId="269"/>
            <ac:spMk id="26" creationId="{4B0F936C-0D77-494E-9FF6-EAF4CCCC9A64}"/>
          </ac:spMkLst>
        </pc:spChg>
        <pc:grpChg chg="del">
          <ac:chgData name="Boon Jun" userId="b9b2384c46af58b4" providerId="LiveId" clId="{86AD87D7-351C-4CE7-A415-6E090C0DDBAE}" dt="2020-01-17T05:24:46.893" v="486" actId="478"/>
          <ac:grpSpMkLst>
            <pc:docMk/>
            <pc:sldMk cId="2104500238" sldId="269"/>
            <ac:grpSpMk id="8" creationId="{E7623232-3C9B-461B-BA58-5719D3B8C3B1}"/>
          </ac:grpSpMkLst>
        </pc:grpChg>
        <pc:grpChg chg="del">
          <ac:chgData name="Boon Jun" userId="b9b2384c46af58b4" providerId="LiveId" clId="{86AD87D7-351C-4CE7-A415-6E090C0DDBAE}" dt="2020-01-17T05:24:46.893" v="486" actId="478"/>
          <ac:grpSpMkLst>
            <pc:docMk/>
            <pc:sldMk cId="2104500238" sldId="269"/>
            <ac:grpSpMk id="10" creationId="{58C19C94-F175-461A-A54B-993EE160445C}"/>
          </ac:grpSpMkLst>
        </pc:grpChg>
        <pc:grpChg chg="del">
          <ac:chgData name="Boon Jun" userId="b9b2384c46af58b4" providerId="LiveId" clId="{86AD87D7-351C-4CE7-A415-6E090C0DDBAE}" dt="2020-01-17T05:24:46.893" v="486" actId="478"/>
          <ac:grpSpMkLst>
            <pc:docMk/>
            <pc:sldMk cId="2104500238" sldId="269"/>
            <ac:grpSpMk id="11" creationId="{EEA24288-1159-41C1-B728-D03401B6AB70}"/>
          </ac:grpSpMkLst>
        </pc:grpChg>
        <pc:grpChg chg="del">
          <ac:chgData name="Boon Jun" userId="b9b2384c46af58b4" providerId="LiveId" clId="{86AD87D7-351C-4CE7-A415-6E090C0DDBAE}" dt="2020-01-17T05:24:46.893" v="486" actId="478"/>
          <ac:grpSpMkLst>
            <pc:docMk/>
            <pc:sldMk cId="2104500238" sldId="269"/>
            <ac:grpSpMk id="12" creationId="{912ACD96-A46B-4662-A84B-A6456EBD0021}"/>
          </ac:grpSpMkLst>
        </pc:grpChg>
        <pc:picChg chg="add mod modCrop">
          <ac:chgData name="Boon Jun" userId="b9b2384c46af58b4" providerId="LiveId" clId="{86AD87D7-351C-4CE7-A415-6E090C0DDBAE}" dt="2020-01-17T05:27:43.247" v="511" actId="1076"/>
          <ac:picMkLst>
            <pc:docMk/>
            <pc:sldMk cId="2104500238" sldId="269"/>
            <ac:picMk id="3" creationId="{280CF77A-DCB1-4264-A7FC-7E8A6AC19972}"/>
          </ac:picMkLst>
        </pc:picChg>
        <pc:picChg chg="add mod modCrop">
          <ac:chgData name="Boon Jun" userId="b9b2384c46af58b4" providerId="LiveId" clId="{86AD87D7-351C-4CE7-A415-6E090C0DDBAE}" dt="2020-01-17T05:28:43.163" v="612" actId="1076"/>
          <ac:picMkLst>
            <pc:docMk/>
            <pc:sldMk cId="2104500238" sldId="269"/>
            <ac:picMk id="4" creationId="{3BA0D787-238C-415E-8311-24016BDEFFE8}"/>
          </ac:picMkLst>
        </pc:picChg>
        <pc:cxnChg chg="del">
          <ac:chgData name="Boon Jun" userId="b9b2384c46af58b4" providerId="LiveId" clId="{86AD87D7-351C-4CE7-A415-6E090C0DDBAE}" dt="2020-01-17T05:24:48.317" v="487" actId="478"/>
          <ac:cxnSpMkLst>
            <pc:docMk/>
            <pc:sldMk cId="2104500238" sldId="269"/>
            <ac:cxnSpMk id="14" creationId="{A07247D4-7F35-4922-A3C9-5C6B1D9C3305}"/>
          </ac:cxnSpMkLst>
        </pc:cxnChg>
      </pc:sldChg>
      <pc:sldChg chg="addSp delSp modSp add">
        <pc:chgData name="Boon Jun" userId="b9b2384c46af58b4" providerId="LiveId" clId="{86AD87D7-351C-4CE7-A415-6E090C0DDBAE}" dt="2020-01-17T06:21:18.728" v="991"/>
        <pc:sldMkLst>
          <pc:docMk/>
          <pc:sldMk cId="1468967973" sldId="270"/>
        </pc:sldMkLst>
        <pc:spChg chg="mod">
          <ac:chgData name="Boon Jun" userId="b9b2384c46af58b4" providerId="LiveId" clId="{86AD87D7-351C-4CE7-A415-6E090C0DDBAE}" dt="2020-01-17T06:21:18.728" v="991"/>
          <ac:spMkLst>
            <pc:docMk/>
            <pc:sldMk cId="1468967973" sldId="270"/>
            <ac:spMk id="6" creationId="{E26C3AC5-9EC7-4599-B6AD-55FFFA6F5778}"/>
          </ac:spMkLst>
        </pc:spChg>
        <pc:spChg chg="mod">
          <ac:chgData name="Boon Jun" userId="b9b2384c46af58b4" providerId="LiveId" clId="{86AD87D7-351C-4CE7-A415-6E090C0DDBAE}" dt="2020-01-17T05:43:44.420" v="836" actId="1076"/>
          <ac:spMkLst>
            <pc:docMk/>
            <pc:sldMk cId="1468967973" sldId="270"/>
            <ac:spMk id="25" creationId="{B8BF13E3-785E-468D-86EC-A85CC7CDAF92}"/>
          </ac:spMkLst>
        </pc:spChg>
        <pc:spChg chg="del">
          <ac:chgData name="Boon Jun" userId="b9b2384c46af58b4" providerId="LiveId" clId="{86AD87D7-351C-4CE7-A415-6E090C0DDBAE}" dt="2020-01-17T05:41:27.708" v="719" actId="478"/>
          <ac:spMkLst>
            <pc:docMk/>
            <pc:sldMk cId="1468967973" sldId="270"/>
            <ac:spMk id="26" creationId="{4B0F936C-0D77-494E-9FF6-EAF4CCCC9A64}"/>
          </ac:spMkLst>
        </pc:spChg>
        <pc:picChg chg="del">
          <ac:chgData name="Boon Jun" userId="b9b2384c46af58b4" providerId="LiveId" clId="{86AD87D7-351C-4CE7-A415-6E090C0DDBAE}" dt="2020-01-17T05:29:36.577" v="690" actId="478"/>
          <ac:picMkLst>
            <pc:docMk/>
            <pc:sldMk cId="1468967973" sldId="270"/>
            <ac:picMk id="3" creationId="{280CF77A-DCB1-4264-A7FC-7E8A6AC19972}"/>
          </ac:picMkLst>
        </pc:picChg>
        <pc:picChg chg="del">
          <ac:chgData name="Boon Jun" userId="b9b2384c46af58b4" providerId="LiveId" clId="{86AD87D7-351C-4CE7-A415-6E090C0DDBAE}" dt="2020-01-17T05:29:36.577" v="690" actId="478"/>
          <ac:picMkLst>
            <pc:docMk/>
            <pc:sldMk cId="1468967973" sldId="270"/>
            <ac:picMk id="4" creationId="{3BA0D787-238C-415E-8311-24016BDEFFE8}"/>
          </ac:picMkLst>
        </pc:picChg>
        <pc:picChg chg="add del mod modCrop">
          <ac:chgData name="Boon Jun" userId="b9b2384c46af58b4" providerId="LiveId" clId="{86AD87D7-351C-4CE7-A415-6E090C0DDBAE}" dt="2020-01-17T05:44:45.758" v="837" actId="478"/>
          <ac:picMkLst>
            <pc:docMk/>
            <pc:sldMk cId="1468967973" sldId="270"/>
            <ac:picMk id="8" creationId="{40987BD5-5FAD-4AD7-A638-01292D3AFE11}"/>
          </ac:picMkLst>
        </pc:picChg>
        <pc:picChg chg="add mod modCrop">
          <ac:chgData name="Boon Jun" userId="b9b2384c46af58b4" providerId="LiveId" clId="{86AD87D7-351C-4CE7-A415-6E090C0DDBAE}" dt="2020-01-17T05:44:59.290" v="844" actId="1076"/>
          <ac:picMkLst>
            <pc:docMk/>
            <pc:sldMk cId="1468967973" sldId="270"/>
            <ac:picMk id="10" creationId="{C2908F1F-7985-45DB-A644-B4DA8A8BE728}"/>
          </ac:picMkLst>
        </pc:picChg>
      </pc:sldChg>
      <pc:sldChg chg="add">
        <pc:chgData name="Boon Jun" userId="b9b2384c46af58b4" providerId="LiveId" clId="{86AD87D7-351C-4CE7-A415-6E090C0DDBAE}" dt="2020-01-17T05:48:39.887" v="845"/>
        <pc:sldMkLst>
          <pc:docMk/>
          <pc:sldMk cId="3531942515" sldId="271"/>
        </pc:sldMkLst>
      </pc:sldChg>
      <pc:sldChg chg="add">
        <pc:chgData name="Boon Jun" userId="b9b2384c46af58b4" providerId="LiveId" clId="{86AD87D7-351C-4CE7-A415-6E090C0DDBAE}" dt="2020-01-17T05:48:46.748" v="846"/>
        <pc:sldMkLst>
          <pc:docMk/>
          <pc:sldMk cId="2562942877"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94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Linear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265084437"/>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EB3A751D-F85B-42EF-AC7D-3CEE080D1EA1}"/>
              </a:ext>
            </a:extLst>
          </p:cNvPr>
          <p:cNvPicPr>
            <a:picLocks noChangeAspect="1"/>
          </p:cNvPicPr>
          <p:nvPr/>
        </p:nvPicPr>
        <p:blipFill rotWithShape="1">
          <a:blip r:embed="rId3">
            <a:extLst>
              <a:ext uri="{28A0092B-C50C-407E-A947-70E740481C1C}">
                <a14:useLocalDpi xmlns:a14="http://schemas.microsoft.com/office/drawing/2010/main" val="0"/>
              </a:ext>
            </a:extLst>
          </a:blip>
          <a:srcRect t="48787" b="13438"/>
          <a:stretch/>
        </p:blipFill>
        <p:spPr>
          <a:xfrm>
            <a:off x="887349" y="2218979"/>
            <a:ext cx="9044054" cy="1977164"/>
          </a:xfrm>
          <a:prstGeom prst="rect">
            <a:avLst/>
          </a:prstGeom>
        </p:spPr>
      </p:pic>
    </p:spTree>
    <p:extLst>
      <p:ext uri="{BB962C8B-B14F-4D97-AF65-F5344CB8AC3E}">
        <p14:creationId xmlns:p14="http://schemas.microsoft.com/office/powerpoint/2010/main" val="380936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9" name="Table 7">
            <a:extLst>
              <a:ext uri="{FF2B5EF4-FFF2-40B4-BE49-F238E27FC236}">
                <a16:creationId xmlns:a16="http://schemas.microsoft.com/office/drawing/2014/main" id="{130A0E38-C721-4872-B5BC-430CE725B9B5}"/>
              </a:ext>
            </a:extLst>
          </p:cNvPr>
          <p:cNvGraphicFramePr>
            <a:graphicFrameLocks noGrp="1"/>
          </p:cNvGraphicFramePr>
          <p:nvPr>
            <p:extLst>
              <p:ext uri="{D42A27DB-BD31-4B8C-83A1-F6EECF244321}">
                <p14:modId xmlns:p14="http://schemas.microsoft.com/office/powerpoint/2010/main" val="1232576795"/>
              </p:ext>
            </p:extLst>
          </p:nvPr>
        </p:nvGraphicFramePr>
        <p:xfrm>
          <a:off x="6096000" y="3040307"/>
          <a:ext cx="5376229" cy="1270869"/>
        </p:xfrm>
        <a:graphic>
          <a:graphicData uri="http://schemas.openxmlformats.org/drawingml/2006/table">
            <a:tbl>
              <a:tblPr firstRow="1" bandRow="1">
                <a:tableStyleId>{2D5ABB26-0587-4C30-8999-92F81FD0307C}</a:tableStyleId>
              </a:tblPr>
              <a:tblGrid>
                <a:gridCol w="2075258">
                  <a:extLst>
                    <a:ext uri="{9D8B030D-6E8A-4147-A177-3AD203B41FA5}">
                      <a16:colId xmlns:a16="http://schemas.microsoft.com/office/drawing/2014/main" val="3471967687"/>
                    </a:ext>
                  </a:extLst>
                </a:gridCol>
                <a:gridCol w="3300971">
                  <a:extLst>
                    <a:ext uri="{9D8B030D-6E8A-4147-A177-3AD203B41FA5}">
                      <a16:colId xmlns:a16="http://schemas.microsoft.com/office/drawing/2014/main" val="528225445"/>
                    </a:ext>
                  </a:extLst>
                </a:gridCol>
              </a:tblGrid>
              <a:tr h="423623">
                <a:tc>
                  <a:txBody>
                    <a:bodyPr/>
                    <a:lstStyle/>
                    <a:p>
                      <a:r>
                        <a:rPr lang="en-SG" sz="1400" dirty="0">
                          <a:solidFill>
                            <a:srgbClr val="54B948"/>
                          </a:solidFill>
                          <a:latin typeface="Gotham Bold" panose="02000803030000020004" pitchFamily="2" charset="0"/>
                          <a:cs typeface="Gotham Book" pitchFamily="50" charset="0"/>
                        </a:rPr>
                        <a:t>Model</a:t>
                      </a:r>
                    </a:p>
                  </a:txBody>
                  <a:tcPr marL="65888" marR="65888" marT="32944" marB="32944">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sz="1400" dirty="0">
                          <a:solidFill>
                            <a:srgbClr val="54B948"/>
                          </a:solidFill>
                          <a:latin typeface="Gotham Bold" panose="02000803030000020004" pitchFamily="2" charset="0"/>
                          <a:cs typeface="Gotham Book" pitchFamily="50" charset="0"/>
                        </a:rPr>
                        <a:t>R2 Score</a:t>
                      </a:r>
                    </a:p>
                  </a:txBody>
                  <a:tcPr marL="65888" marR="65888" marT="32944" marB="32944">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423623">
                <a:tc>
                  <a:txBody>
                    <a:bodyPr/>
                    <a:lstStyle/>
                    <a:p>
                      <a:r>
                        <a:rPr lang="en-SG" sz="1300" dirty="0">
                          <a:solidFill>
                            <a:srgbClr val="231F20"/>
                          </a:solidFill>
                          <a:latin typeface="Gotham Bold" panose="02000803030000020004" pitchFamily="2" charset="0"/>
                          <a:cs typeface="Gotham Book" pitchFamily="50" charset="0"/>
                        </a:rPr>
                        <a:t>Linear Regression</a:t>
                      </a:r>
                    </a:p>
                  </a:txBody>
                  <a:tcPr marL="65888" marR="65888" marT="32944" marB="32944">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300" dirty="0">
                          <a:solidFill>
                            <a:srgbClr val="231F20"/>
                          </a:solidFill>
                          <a:latin typeface="Gotham Bold" panose="02000803030000020004" pitchFamily="2" charset="0"/>
                          <a:cs typeface="Gotham Book" pitchFamily="50" charset="0"/>
                        </a:rPr>
                        <a:t>0.8852429133130981</a:t>
                      </a:r>
                    </a:p>
                  </a:txBody>
                  <a:tcPr marL="65888" marR="65888" marT="32944" marB="32944">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423623">
                <a:tc>
                  <a:txBody>
                    <a:bodyPr/>
                    <a:lstStyle/>
                    <a:p>
                      <a:r>
                        <a:rPr lang="en-SG" sz="1300" dirty="0">
                          <a:solidFill>
                            <a:srgbClr val="231F20"/>
                          </a:solidFill>
                          <a:latin typeface="Gotham Book" pitchFamily="50" charset="0"/>
                          <a:cs typeface="Gotham Book" pitchFamily="50" charset="0"/>
                        </a:rPr>
                        <a:t>Lasso</a:t>
                      </a:r>
                    </a:p>
                  </a:txBody>
                  <a:tcPr marL="65888" marR="65888" marT="32944" marB="32944">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300" dirty="0">
                          <a:solidFill>
                            <a:srgbClr val="231F20"/>
                          </a:solidFill>
                          <a:latin typeface="Gotham Book" pitchFamily="50" charset="0"/>
                          <a:cs typeface="Gotham Book" pitchFamily="50" charset="0"/>
                        </a:rPr>
                        <a:t>0.8852429122211832</a:t>
                      </a:r>
                    </a:p>
                  </a:txBody>
                  <a:tcPr marL="65888" marR="65888" marT="32944" marB="32944">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bl>
          </a:graphicData>
        </a:graphic>
      </p:graphicFrame>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5734127" y="5037948"/>
            <a:ext cx="6099974"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Small differences in R2 score with lasso </a:t>
            </a:r>
            <a:r>
              <a:rPr lang="en-US" altLang="en-US" sz="1400" dirty="0">
                <a:solidFill>
                  <a:srgbClr val="000000"/>
                </a:solidFill>
                <a:latin typeface="Gotham Book" pitchFamily="50" charset="0"/>
                <a:cs typeface="Gotham Book" pitchFamily="50" charset="0"/>
              </a:rPr>
              <a:t>= model is not over-fitted</a:t>
            </a:r>
          </a:p>
          <a:p>
            <a:pPr lvl="0" algn="ctr" eaLnBrk="0" fontAlgn="base" hangingPunct="0">
              <a:lnSpc>
                <a:spcPct val="150000"/>
              </a:lnSpc>
              <a:spcBef>
                <a:spcPct val="0"/>
              </a:spcBef>
              <a:spcAft>
                <a:spcPct val="0"/>
              </a:spcAft>
            </a:pPr>
            <a:endParaRPr lang="en-US" altLang="en-US" sz="1400" dirty="0">
              <a:solidFill>
                <a:srgbClr val="000000"/>
              </a:solidFill>
              <a:latin typeface="Gotham Book" pitchFamily="50" charset="0"/>
              <a:cs typeface="Gotham Book" pitchFamily="50" charset="0"/>
            </a:endParaRPr>
          </a:p>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Covers 88.5% of the dataset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3" name="Picture 2" descr="A screenshot of a cell phone&#10;&#10;Description automatically generated">
            <a:extLst>
              <a:ext uri="{FF2B5EF4-FFF2-40B4-BE49-F238E27FC236}">
                <a16:creationId xmlns:a16="http://schemas.microsoft.com/office/drawing/2014/main" id="{9E4D14A6-6095-4EED-8D66-766A7B2E876A}"/>
              </a:ext>
            </a:extLst>
          </p:cNvPr>
          <p:cNvPicPr>
            <a:picLocks noChangeAspect="1"/>
          </p:cNvPicPr>
          <p:nvPr/>
        </p:nvPicPr>
        <p:blipFill rotWithShape="1">
          <a:blip r:embed="rId3">
            <a:extLst>
              <a:ext uri="{28A0092B-C50C-407E-A947-70E740481C1C}">
                <a14:useLocalDpi xmlns:a14="http://schemas.microsoft.com/office/drawing/2010/main" val="0"/>
              </a:ext>
            </a:extLst>
          </a:blip>
          <a:srcRect l="2665" t="6779" r="3701" b="6779"/>
          <a:stretch/>
        </p:blipFill>
        <p:spPr>
          <a:xfrm>
            <a:off x="443175" y="1875071"/>
            <a:ext cx="5194012" cy="4795000"/>
          </a:xfrm>
          <a:prstGeom prst="rect">
            <a:avLst/>
          </a:prstGeom>
        </p:spPr>
      </p:pic>
    </p:spTree>
    <p:extLst>
      <p:ext uri="{BB962C8B-B14F-4D97-AF65-F5344CB8AC3E}">
        <p14:creationId xmlns:p14="http://schemas.microsoft.com/office/powerpoint/2010/main" val="33232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7053385" y="2463313"/>
            <a:ext cx="4928495" cy="3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solidFill>
                  <a:srgbClr val="000000"/>
                </a:solidFill>
                <a:latin typeface="Gotham Book" pitchFamily="50" charset="0"/>
                <a:cs typeface="Gotham Book" pitchFamily="50" charset="0"/>
              </a:rPr>
              <a:t>B</a:t>
            </a:r>
            <a:r>
              <a:rPr kumimoji="0" lang="en-US" altLang="en-US" sz="1200" b="0" i="0" u="none" strike="noStrike" cap="none" normalizeH="0" baseline="0" dirty="0">
                <a:ln>
                  <a:noFill/>
                </a:ln>
                <a:solidFill>
                  <a:srgbClr val="000000"/>
                </a:solidFill>
                <a:effectLst/>
                <a:latin typeface="Gotham Book" pitchFamily="50" charset="0"/>
                <a:cs typeface="Gotham Book" pitchFamily="50" charset="0"/>
              </a:rPr>
              <a:t>eing in the neighborhood Green Hills will increase the Sale Price by USD 16,899</a:t>
            </a:r>
          </a:p>
          <a:p>
            <a:pPr lvl="0" eaLnBrk="0" fontAlgn="base" hangingPunct="0">
              <a:lnSpc>
                <a:spcPct val="150000"/>
              </a:lnSpc>
              <a:spcBef>
                <a:spcPct val="0"/>
              </a:spcBef>
              <a:spcAft>
                <a:spcPct val="0"/>
              </a:spcAft>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b="1" dirty="0">
                <a:latin typeface="Gotham Book" pitchFamily="50" charset="0"/>
                <a:cs typeface="Gotham Book" pitchFamily="50" charset="0"/>
              </a:rPr>
              <a:t>Total Square Feet &amp; Age of House </a:t>
            </a:r>
            <a:r>
              <a:rPr lang="en-US" altLang="en-US" sz="1200" dirty="0">
                <a:latin typeface="Gotham Book" pitchFamily="50" charset="0"/>
                <a:cs typeface="Gotham Book" pitchFamily="50" charset="0"/>
              </a:rPr>
              <a:t>will not affect house sale price as much</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Green Hills, Stone Bridge, North </a:t>
            </a:r>
            <a:r>
              <a:rPr lang="en-US" altLang="en-US" sz="1200" b="1" dirty="0">
                <a:latin typeface="Gotham Book" pitchFamily="50" charset="0"/>
                <a:cs typeface="Gotham Book" pitchFamily="50" charset="0"/>
              </a:rPr>
              <a:t>R</a:t>
            </a: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idge Height, North Ridge </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 (MS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SubClass</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160 &amp; 120)</a:t>
            </a:r>
          </a:p>
        </p:txBody>
      </p:sp>
      <p:grpSp>
        <p:nvGrpSpPr>
          <p:cNvPr id="3" name="Group 2">
            <a:extLst>
              <a:ext uri="{FF2B5EF4-FFF2-40B4-BE49-F238E27FC236}">
                <a16:creationId xmlns:a16="http://schemas.microsoft.com/office/drawing/2014/main" id="{913D1D94-1E2C-4CE7-B2D4-15A070ACDBBA}"/>
              </a:ext>
            </a:extLst>
          </p:cNvPr>
          <p:cNvGrpSpPr/>
          <p:nvPr/>
        </p:nvGrpSpPr>
        <p:grpSpPr>
          <a:xfrm>
            <a:off x="192875" y="2100993"/>
            <a:ext cx="6900075" cy="4108645"/>
            <a:chOff x="89757" y="2095383"/>
            <a:chExt cx="6900075" cy="4108645"/>
          </a:xfrm>
        </p:grpSpPr>
        <p:pic>
          <p:nvPicPr>
            <p:cNvPr id="10" name="Picture 9" descr="A screenshot of a cell phone&#10;&#10;Description automatically generated">
              <a:extLst>
                <a:ext uri="{FF2B5EF4-FFF2-40B4-BE49-F238E27FC236}">
                  <a16:creationId xmlns:a16="http://schemas.microsoft.com/office/drawing/2014/main" id="{CF05D205-BB44-47A4-B0D0-E0A7D84B68A0}"/>
                </a:ext>
              </a:extLst>
            </p:cNvPr>
            <p:cNvPicPr>
              <a:picLocks noChangeAspect="1"/>
            </p:cNvPicPr>
            <p:nvPr/>
          </p:nvPicPr>
          <p:blipFill rotWithShape="1">
            <a:blip r:embed="rId3">
              <a:extLst>
                <a:ext uri="{28A0092B-C50C-407E-A947-70E740481C1C}">
                  <a14:useLocalDpi xmlns:a14="http://schemas.microsoft.com/office/drawing/2010/main" val="0"/>
                </a:ext>
              </a:extLst>
            </a:blip>
            <a:srcRect t="7452" r="5990" b="7452"/>
            <a:stretch/>
          </p:blipFill>
          <p:spPr>
            <a:xfrm>
              <a:off x="181295" y="2095383"/>
              <a:ext cx="6808537" cy="4108645"/>
            </a:xfrm>
            <a:prstGeom prst="rect">
              <a:avLst/>
            </a:prstGeom>
          </p:spPr>
        </p:pic>
        <p:sp>
          <p:nvSpPr>
            <p:cNvPr id="2" name="Rectangle 1">
              <a:extLst>
                <a:ext uri="{FF2B5EF4-FFF2-40B4-BE49-F238E27FC236}">
                  <a16:creationId xmlns:a16="http://schemas.microsoft.com/office/drawing/2014/main" id="{3112BF30-C2E5-46F0-BBAE-EBF917B9F0B5}"/>
                </a:ext>
              </a:extLst>
            </p:cNvPr>
            <p:cNvSpPr/>
            <p:nvPr/>
          </p:nvSpPr>
          <p:spPr>
            <a:xfrm>
              <a:off x="89757" y="2273793"/>
              <a:ext cx="992937" cy="286100"/>
            </a:xfrm>
            <a:prstGeom prst="rect">
              <a:avLst/>
            </a:prstGeom>
            <a:noFill/>
            <a:ln w="1905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5C44ECB0-0672-4A32-B22B-84D95DE2E275}"/>
                </a:ext>
              </a:extLst>
            </p:cNvPr>
            <p:cNvSpPr/>
            <p:nvPr/>
          </p:nvSpPr>
          <p:spPr>
            <a:xfrm>
              <a:off x="89757" y="2679061"/>
              <a:ext cx="992937" cy="286100"/>
            </a:xfrm>
            <a:prstGeom prst="rect">
              <a:avLst/>
            </a:prstGeom>
            <a:noFill/>
            <a:ln w="1905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67B7E69-7C1F-4436-8BD7-C3C1983821EC}"/>
                </a:ext>
              </a:extLst>
            </p:cNvPr>
            <p:cNvSpPr/>
            <p:nvPr/>
          </p:nvSpPr>
          <p:spPr>
            <a:xfrm>
              <a:off x="89757" y="4242526"/>
              <a:ext cx="992937" cy="286100"/>
            </a:xfrm>
            <a:prstGeom prst="rect">
              <a:avLst/>
            </a:prstGeom>
            <a:noFill/>
            <a:ln w="1905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96EEE0CA-00FA-49D6-B7D8-00711AE3EA20}"/>
                </a:ext>
              </a:extLst>
            </p:cNvPr>
            <p:cNvSpPr/>
            <p:nvPr/>
          </p:nvSpPr>
          <p:spPr>
            <a:xfrm>
              <a:off x="89757" y="5584199"/>
              <a:ext cx="992937" cy="286100"/>
            </a:xfrm>
            <a:prstGeom prst="rect">
              <a:avLst/>
            </a:prstGeom>
            <a:noFill/>
            <a:ln w="1905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33331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6284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EDA</a:t>
            </a:r>
          </a:p>
        </p:txBody>
      </p:sp>
      <p:pic>
        <p:nvPicPr>
          <p:cNvPr id="3" name="Picture 2">
            <a:extLst>
              <a:ext uri="{FF2B5EF4-FFF2-40B4-BE49-F238E27FC236}">
                <a16:creationId xmlns:a16="http://schemas.microsoft.com/office/drawing/2014/main" id="{280CF77A-DCB1-4264-A7FC-7E8A6AC19972}"/>
              </a:ext>
            </a:extLst>
          </p:cNvPr>
          <p:cNvPicPr>
            <a:picLocks noChangeAspect="1"/>
          </p:cNvPicPr>
          <p:nvPr/>
        </p:nvPicPr>
        <p:blipFill rotWithShape="1">
          <a:blip r:embed="rId3">
            <a:extLst>
              <a:ext uri="{28A0092B-C50C-407E-A947-70E740481C1C}">
                <a14:useLocalDpi xmlns:a14="http://schemas.microsoft.com/office/drawing/2010/main" val="0"/>
              </a:ext>
            </a:extLst>
          </a:blip>
          <a:srcRect l="5855" t="9243" r="13163" b="6503"/>
          <a:stretch/>
        </p:blipFill>
        <p:spPr>
          <a:xfrm>
            <a:off x="488753" y="2006824"/>
            <a:ext cx="3949734" cy="4109319"/>
          </a:xfrm>
          <a:prstGeom prst="rect">
            <a:avLst/>
          </a:prstGeom>
        </p:spPr>
      </p:pic>
      <p:pic>
        <p:nvPicPr>
          <p:cNvPr id="4" name="Picture 3">
            <a:extLst>
              <a:ext uri="{FF2B5EF4-FFF2-40B4-BE49-F238E27FC236}">
                <a16:creationId xmlns:a16="http://schemas.microsoft.com/office/drawing/2014/main" id="{3BA0D787-238C-415E-8311-24016BDEFFE8}"/>
              </a:ext>
            </a:extLst>
          </p:cNvPr>
          <p:cNvPicPr>
            <a:picLocks noChangeAspect="1"/>
          </p:cNvPicPr>
          <p:nvPr/>
        </p:nvPicPr>
        <p:blipFill rotWithShape="1">
          <a:blip r:embed="rId4"/>
          <a:srcRect l="18389" t="54315" r="11700" b="14929"/>
          <a:stretch/>
        </p:blipFill>
        <p:spPr>
          <a:xfrm>
            <a:off x="4783562" y="3006837"/>
            <a:ext cx="7191785" cy="2109291"/>
          </a:xfrm>
          <a:prstGeom prst="rect">
            <a:avLst/>
          </a:prstGeom>
        </p:spPr>
      </p:pic>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409201" y="6146665"/>
            <a:ext cx="4108838"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Correlation heatmap </a:t>
            </a:r>
            <a:r>
              <a:rPr lang="en-US" altLang="en-US" sz="1400" dirty="0">
                <a:solidFill>
                  <a:srgbClr val="000000"/>
                </a:solidFill>
                <a:latin typeface="Gotham Book" pitchFamily="50" charset="0"/>
                <a:cs typeface="Gotham Book" pitchFamily="50" charset="0"/>
              </a:rPr>
              <a:t>to eliminate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26" name="Rectangle 1">
            <a:extLst>
              <a:ext uri="{FF2B5EF4-FFF2-40B4-BE49-F238E27FC236}">
                <a16:creationId xmlns:a16="http://schemas.microsoft.com/office/drawing/2014/main" id="{4B0F936C-0D77-494E-9FF6-EAF4CCCC9A64}"/>
              </a:ext>
            </a:extLst>
          </p:cNvPr>
          <p:cNvSpPr>
            <a:spLocks noChangeArrowheads="1"/>
          </p:cNvSpPr>
          <p:nvPr/>
        </p:nvSpPr>
        <p:spPr bwMode="auto">
          <a:xfrm>
            <a:off x="6042391" y="5954561"/>
            <a:ext cx="4108838"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Plotting distribution histogram to eliminate skewed distributed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10450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94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1077575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FEATURES ENGINEERING</a:t>
            </a:r>
          </a:p>
        </p:txBody>
      </p:sp>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1828800" y="6210423"/>
            <a:ext cx="9232119"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Using Lasso to select top 15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&amp;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coefficients as final variables for model selection</a:t>
            </a:r>
            <a:endParaRPr kumimoji="0" lang="en-US" altLang="en-US" sz="16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10" name="Picture 9" descr="A close up of a logo&#10;&#10;Description automatically generated">
            <a:extLst>
              <a:ext uri="{FF2B5EF4-FFF2-40B4-BE49-F238E27FC236}">
                <a16:creationId xmlns:a16="http://schemas.microsoft.com/office/drawing/2014/main" id="{C2908F1F-7985-45DB-A644-B4DA8A8BE728}"/>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8842" r="7240" b="7415"/>
          <a:stretch/>
        </p:blipFill>
        <p:spPr>
          <a:xfrm>
            <a:off x="1619599" y="1808989"/>
            <a:ext cx="9441320" cy="4401434"/>
          </a:xfrm>
          <a:prstGeom prst="rect">
            <a:avLst/>
          </a:prstGeom>
        </p:spPr>
      </p:pic>
    </p:spTree>
    <p:extLst>
      <p:ext uri="{BB962C8B-B14F-4D97-AF65-F5344CB8AC3E}">
        <p14:creationId xmlns:p14="http://schemas.microsoft.com/office/powerpoint/2010/main" val="1468967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577</Words>
  <Application>Microsoft Office PowerPoint</Application>
  <PresentationFormat>Widescreen</PresentationFormat>
  <Paragraphs>154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2020-01-17T06:23:32Z</dcterms:modified>
</cp:coreProperties>
</file>